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8" r:id="rId5"/>
    <p:sldId id="261" r:id="rId6"/>
    <p:sldId id="267" r:id="rId7"/>
    <p:sldId id="262" r:id="rId8"/>
    <p:sldId id="269" r:id="rId9"/>
    <p:sldId id="263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90" y="-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03D70C2-5F96-46D7-9755-415F5E34F84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56E8B0A-A6C2-43FF-AE88-519B36A987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Name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Class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Instructors name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Date of presentation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Gannett Chain of Newspapers</a:t>
            </a:r>
          </a:p>
        </p:txBody>
      </p:sp>
    </p:spTree>
    <p:extLst>
      <p:ext uri="{BB962C8B-B14F-4D97-AF65-F5344CB8AC3E}">
        <p14:creationId xmlns:p14="http://schemas.microsoft.com/office/powerpoint/2010/main" val="76576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2019 the company was accused of the  by former paperboy of allowing the manager to abuse him sexually.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Gannett and its former Arizona were sued in Phoenix by a former paperboy for allowing employees to abuse him sexually.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2020 two men filled a suit against the company for sex abuse (Benson, 2016).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March the company announced that because of the pandemic it will be forced to take pay cuts.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Accusations</a:t>
            </a:r>
          </a:p>
        </p:txBody>
      </p:sp>
    </p:spTree>
    <p:extLst>
      <p:ext uri="{BB962C8B-B14F-4D97-AF65-F5344CB8AC3E}">
        <p14:creationId xmlns:p14="http://schemas.microsoft.com/office/powerpoint/2010/main" val="1488865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B13F9A"/>
              </a:buClr>
            </a:pP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the cuts and furloughs executives will take a 25% reduction in their salary.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company shed about 500 employees through layoffs and buyouts.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company is closing printing plants.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other cities it is taking printing of newspapers from other companies.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Effects of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19</a:t>
            </a:r>
          </a:p>
        </p:txBody>
      </p:sp>
    </p:spTree>
    <p:extLst>
      <p:ext uri="{BB962C8B-B14F-4D97-AF65-F5344CB8AC3E}">
        <p14:creationId xmlns:p14="http://schemas.microsoft.com/office/powerpoint/2010/main" val="2495609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248584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Salamon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E. (2018). Temporary labor convergence: </a:t>
            </a:r>
            <a:r>
              <a:rPr lang="en-US" sz="2400" dirty="0" err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Newsworkers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mobilize massive community support to organize the newspaper chain, 1963–1966. </a:t>
            </a:r>
            <a:r>
              <a:rPr lang="en-US" sz="2400" i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Journalism Studies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400" i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US" sz="24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(12), 1730-1749.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Kirchhoff, S. M. (2010). US newspaper industry in transition. DIANE Publishing.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Graham, G., &amp; Smart, A. (2010). The regional‐newspaper industry supply chain and the internet. Supply Chain Management: An International Journal.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Benson, R. (2016). Institutional forms of media ownership and their modes of power. The Journalistic Institution Reexamined.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Reference</a:t>
            </a:r>
          </a:p>
        </p:txBody>
      </p:sp>
    </p:spTree>
    <p:extLst>
      <p:ext uri="{BB962C8B-B14F-4D97-AF65-F5344CB8AC3E}">
        <p14:creationId xmlns:p14="http://schemas.microsoft.com/office/powerpoint/2010/main" val="366084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Gannet is an American company involved in mass media.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It is located in Virginia in Washington D.C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Gannett was formed in 1923.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It was formed by Frank Gannett in Rochester New York.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Chains of newspaper began to form in the end of nineteenth century.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the twentieth century they became the most used publishing landscape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31053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oldest newspapers of the company in circulation are the Poughkeepsie Journal.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journal was founded in  Poughkeepsie in New York in  1795.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Arizona Republic.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Austin American- Statesman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Milwaukee Journal Sentinel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Akron Beacon Journal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Newspapers Owned by the Company</a:t>
            </a:r>
          </a:p>
        </p:txBody>
      </p:sp>
    </p:spTree>
    <p:extLst>
      <p:ext uri="{BB962C8B-B14F-4D97-AF65-F5344CB8AC3E}">
        <p14:creationId xmlns:p14="http://schemas.microsoft.com/office/powerpoint/2010/main" val="265521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Star-Gazette.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courier Journal.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Ithaca Journal.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Lansing State Journal.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Conti…</a:t>
            </a:r>
          </a:p>
        </p:txBody>
      </p:sp>
    </p:spTree>
    <p:extLst>
      <p:ext uri="{BB962C8B-B14F-4D97-AF65-F5344CB8AC3E}">
        <p14:creationId xmlns:p14="http://schemas.microsoft.com/office/powerpoint/2010/main" val="100627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2005 Gannett and the Fort Myers merged forming he mojo mobile multimedia journalists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Salamon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2018).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1977 - The Poughkeepsie Journal.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1986-  Evening News Association and the Detroit News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Evening News Association and the Detroit News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Company Acquisitions</a:t>
            </a:r>
          </a:p>
        </p:txBody>
      </p:sp>
    </p:spTree>
    <p:extLst>
      <p:ext uri="{BB962C8B-B14F-4D97-AF65-F5344CB8AC3E}">
        <p14:creationId xmlns:p14="http://schemas.microsoft.com/office/powerpoint/2010/main" val="2412765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1995 - Multimedia, broadcaster and publisher.</a:t>
            </a:r>
          </a:p>
          <a:p>
            <a:r>
              <a:rPr lang="en-US" dirty="0"/>
              <a:t>Three newspapers from Scottish Media Group.</a:t>
            </a:r>
          </a:p>
          <a:p>
            <a:r>
              <a:rPr lang="en-US" dirty="0"/>
              <a:t>2013 - Belo: 20 TV stations in 15 markets, plus 4 regional cable news networks.</a:t>
            </a:r>
          </a:p>
          <a:p>
            <a:r>
              <a:rPr lang="en-US" dirty="0"/>
              <a:t>2016 - North Jersey Media Group (Graham et al., 2010).</a:t>
            </a:r>
          </a:p>
          <a:p>
            <a:r>
              <a:rPr lang="en-US" dirty="0"/>
              <a:t>2018 – </a:t>
            </a:r>
            <a:r>
              <a:rPr lang="en-US" dirty="0" err="1"/>
              <a:t>Wordstream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Conti…</a:t>
            </a:r>
          </a:p>
        </p:txBody>
      </p:sp>
    </p:spTree>
    <p:extLst>
      <p:ext uri="{BB962C8B-B14F-4D97-AF65-F5344CB8AC3E}">
        <p14:creationId xmlns:p14="http://schemas.microsoft.com/office/powerpoint/2010/main" val="2867797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March 2011 the company had changes in the stylized logo which was used since 1970.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logo was used on TV stations as a cooperate ID.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company adopted a new tagline which is; it’s all within reach.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1143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Logo Changes</a:t>
            </a:r>
          </a:p>
        </p:txBody>
      </p:sp>
    </p:spTree>
    <p:extLst>
      <p:ext uri="{BB962C8B-B14F-4D97-AF65-F5344CB8AC3E}">
        <p14:creationId xmlns:p14="http://schemas.microsoft.com/office/powerpoint/2010/main" val="359655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York magazine: Found 1968</a:t>
            </a:r>
          </a:p>
          <a:p>
            <a:r>
              <a:rPr lang="en-US" dirty="0"/>
              <a:t>Advance: Found 1922</a:t>
            </a:r>
          </a:p>
          <a:p>
            <a:r>
              <a:rPr lang="en-US" dirty="0"/>
              <a:t>Cox enterprises: Found 1898</a:t>
            </a:r>
          </a:p>
          <a:p>
            <a:r>
              <a:rPr lang="en-US" dirty="0"/>
              <a:t>Hearst: Found 1887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Competitors</a:t>
            </a:r>
          </a:p>
        </p:txBody>
      </p:sp>
    </p:spTree>
    <p:extLst>
      <p:ext uri="{BB962C8B-B14F-4D97-AF65-F5344CB8AC3E}">
        <p14:creationId xmlns:p14="http://schemas.microsoft.com/office/powerpoint/2010/main" val="412605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2012  the company had an announcement that it would discipline its 25 employees who signed petition of recalling Governor Scott walker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Kirchoff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2010).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company stated it was wrong to participate in  open public participation in political process.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Disciplining of Employees</a:t>
            </a:r>
          </a:p>
        </p:txBody>
      </p:sp>
    </p:spTree>
    <p:extLst>
      <p:ext uri="{BB962C8B-B14F-4D97-AF65-F5344CB8AC3E}">
        <p14:creationId xmlns:p14="http://schemas.microsoft.com/office/powerpoint/2010/main" val="628394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309</TotalTime>
  <Words>491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Waveform</vt:lpstr>
      <vt:lpstr>Gannett Chain of Newspapers</vt:lpstr>
      <vt:lpstr>Introduction</vt:lpstr>
      <vt:lpstr>Newspapers Owned by the Company</vt:lpstr>
      <vt:lpstr>Conti…</vt:lpstr>
      <vt:lpstr>Company Acquisitions</vt:lpstr>
      <vt:lpstr>Conti…</vt:lpstr>
      <vt:lpstr>Logo Changes</vt:lpstr>
      <vt:lpstr>Competitors</vt:lpstr>
      <vt:lpstr>Disciplining of Employees</vt:lpstr>
      <vt:lpstr>Accusations</vt:lpstr>
      <vt:lpstr>Effects of Covid 19</vt:lpstr>
      <vt:lpstr>Reference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nyoike31@gmail.com</cp:lastModifiedBy>
  <cp:revision>30</cp:revision>
  <dcterms:created xsi:type="dcterms:W3CDTF">2021-03-22T07:00:39Z</dcterms:created>
  <dcterms:modified xsi:type="dcterms:W3CDTF">2021-03-22T12:31:10Z</dcterms:modified>
</cp:coreProperties>
</file>